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6600"/>
    <a:srgbClr val="6699FF"/>
    <a:srgbClr val="33CC33"/>
    <a:srgbClr val="FF0066"/>
    <a:srgbClr val="990099"/>
    <a:srgbClr val="99CC00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A9E7-2F94-4510-BB50-7EEB9B900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D8037-58E6-491F-B483-7FF539D00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BCD86-3A2E-476B-B342-CC8E05814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E3848-256C-466E-B8BA-381AB5035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D86CA-F17A-4F81-B480-C693ED374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63C15-AC7C-415B-A954-CC623C471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14AE9-7F85-4843-8520-B6E3D170D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FD3A2-434D-4D2C-8280-EF894894C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C57A6-D821-46B3-9F01-2D146D52BF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7314A-AFDA-4FD1-8401-95033FEE5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66D64-A8E2-4E96-B2FB-EAD57B0DD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A6C36F-C348-43B5-96F4-225A2E955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bin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682518" flipH="1">
            <a:off x="6011863" y="2636838"/>
            <a:ext cx="2808287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84213" y="5084763"/>
            <a:ext cx="7921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i="1">
              <a:solidFill>
                <a:schemeClr val="accent2"/>
              </a:solidFill>
            </a:endParaRPr>
          </a:p>
          <a:p>
            <a:endParaRPr lang="ru-RU">
              <a:solidFill>
                <a:schemeClr val="accent2"/>
              </a:solidFill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48494" y="696063"/>
            <a:ext cx="7993062" cy="468054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5931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Электронная гимнастика</a:t>
            </a:r>
          </a:p>
          <a:p>
            <a:pPr algn="ctr"/>
            <a:r>
              <a:rPr lang="ru-RU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для глаз</a:t>
            </a:r>
          </a:p>
        </p:txBody>
      </p:sp>
      <p:pic>
        <p:nvPicPr>
          <p:cNvPr id="2053" name="Picture 5" descr="post-6773-116319099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2" t="6056" r="8130" b="19731"/>
          <a:stretch>
            <a:fillRect/>
          </a:stretch>
        </p:blipFill>
        <p:spPr bwMode="auto">
          <a:xfrm rot="-421179">
            <a:off x="468313" y="2636838"/>
            <a:ext cx="27352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Line 6"/>
          <p:cNvSpPr>
            <a:spLocks noChangeShapeType="1"/>
          </p:cNvSpPr>
          <p:nvPr/>
        </p:nvSpPr>
        <p:spPr bwMode="auto">
          <a:xfrm flipV="1">
            <a:off x="19050" y="0"/>
            <a:ext cx="0" cy="6858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9144000" y="0"/>
            <a:ext cx="0" cy="68580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0" y="68580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0" y="444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547714"/>
          </a:xfrm>
        </p:spPr>
        <p:txBody>
          <a:bodyPr/>
          <a:lstStyle/>
          <a:p>
            <a:r>
              <a:rPr lang="ru-RU" sz="2400" dirty="0"/>
              <a:t>Уважаемые родители перед вами гимнастика для глаз. Основная задача ребенка следить за предметами на картинке. Прослеживает только глазками, голова должна быть прямо. Если предмет моргает, то и ребенок должен в этот момент проморгать глазками. По возможности пожалуйста проконтролируйте ребенка.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0"/>
            <a:ext cx="47879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7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00413"/>
            <a:ext cx="45720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8" descr="black4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300413"/>
            <a:ext cx="4787900" cy="35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AutoShape 10"/>
          <p:cNvSpPr>
            <a:spLocks noChangeArrowheads="1"/>
          </p:cNvSpPr>
          <p:nvPr/>
        </p:nvSpPr>
        <p:spPr bwMode="auto">
          <a:xfrm rot="-2453948">
            <a:off x="2987675" y="1989138"/>
            <a:ext cx="3384550" cy="3314700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rgbClr val="990099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3276600" y="2060575"/>
            <a:ext cx="2736850" cy="2954338"/>
          </a:xfrm>
          <a:prstGeom prst="star4">
            <a:avLst>
              <a:gd name="adj" fmla="val 11542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-1728264">
            <a:off x="6084888" y="765175"/>
            <a:ext cx="1795462" cy="1603375"/>
          </a:xfrm>
          <a:prstGeom prst="star5">
            <a:avLst/>
          </a:prstGeom>
          <a:gradFill rotWithShape="1">
            <a:gsLst>
              <a:gs pos="0">
                <a:schemeClr val="bg1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9219" name="Picture 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620838" y="0"/>
            <a:ext cx="1404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 descr="05_moon_meteorit_alh-8100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24975" y="0"/>
            <a:ext cx="14049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1042988" y="4797425"/>
            <a:ext cx="936625" cy="863600"/>
          </a:xfrm>
          <a:prstGeom prst="star5">
            <a:avLst/>
          </a:prstGeom>
          <a:gradFill rotWithShape="1">
            <a:gsLst>
              <a:gs pos="0">
                <a:srgbClr val="6699FF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3635375" y="549275"/>
            <a:ext cx="1223963" cy="1079500"/>
          </a:xfrm>
          <a:prstGeom prst="star5">
            <a:avLst/>
          </a:prstGeom>
          <a:gradFill rotWithShape="1">
            <a:gsLst>
              <a:gs pos="0">
                <a:srgbClr val="FFFF66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 rot="-1624394">
            <a:off x="6283325" y="3414713"/>
            <a:ext cx="1731963" cy="1655762"/>
          </a:xfrm>
          <a:prstGeom prst="star5">
            <a:avLst/>
          </a:prstGeom>
          <a:gradFill rotWithShape="1">
            <a:gsLst>
              <a:gs pos="0">
                <a:srgbClr val="FF0066"/>
              </a:gs>
              <a:gs pos="100000">
                <a:srgbClr val="CC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624394">
            <a:off x="779463" y="1011238"/>
            <a:ext cx="1587500" cy="1511300"/>
          </a:xfrm>
          <a:prstGeom prst="star5">
            <a:avLst/>
          </a:prstGeom>
          <a:gradFill rotWithShape="1">
            <a:gsLst>
              <a:gs pos="0">
                <a:srgbClr val="990099"/>
              </a:gs>
              <a:gs pos="100000">
                <a:srgbClr val="FF99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-1624394">
            <a:off x="3567113" y="4805363"/>
            <a:ext cx="1873250" cy="1736725"/>
          </a:xfrm>
          <a:prstGeom prst="star5">
            <a:avLst/>
          </a:prstGeom>
          <a:gradFill rotWithShape="1">
            <a:gsLst>
              <a:gs pos="0">
                <a:srgbClr val="33CC3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7" name="Picture 21" descr="earth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40767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4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3860800"/>
            <a:ext cx="792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mar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775" y="22050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112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upiter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4075" y="708025"/>
            <a:ext cx="9350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5400000">
            <a:off x="-33337" y="5857875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188913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 descr="r4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888288" y="617538"/>
            <a:ext cx="14287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 descr="r7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2096382">
            <a:off x="4211638" y="1700213"/>
            <a:ext cx="16573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 descr="56r2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1371600" y="0"/>
            <a:ext cx="13716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принц.wav"/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" dur="3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500"/>
                            </p:stCondLst>
                            <p:childTnLst>
                              <p:par>
                                <p:cTn id="4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0"/>
                            </p:stCondLst>
                            <p:childTnLst>
                              <p:par>
                                <p:cTn id="52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9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9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1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3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4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0.00035 -0.80532 " pathEditMode="relative" rAng="0" ptsTypes="AA">
                                      <p:cBhvr>
                                        <p:cTn id="106" dur="3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80382 -0.01018 " pathEditMode="relative" rAng="0" ptsTypes="AA">
                                      <p:cBhvr>
                                        <p:cTn id="115" dur="3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1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3000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5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991 C 0.02951 0.0875 -0.01042 0.2169 -0.09566 0.26829 C -0.1809 0.32084 -0.28021 0.27384 -0.31649 0.16667 C -0.35295 0.05926 -0.31319 -0.06944 -0.2276 -0.12106 C -0.14236 -0.17245 -0.0434 -0.12731 -0.00677 -0.01991 Z " pathEditMode="relative" rAng="3942850" ptsTypes="fffff">
                                      <p:cBhvr>
                                        <p:cTn id="136" dur="3000" spd="-100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75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8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0500"/>
                            </p:stCondLst>
                            <p:childTnLst>
                              <p:par>
                                <p:cTn id="1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3500"/>
                            </p:stCondLst>
                            <p:childTnLst>
                              <p:par>
                                <p:cTn id="155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6500"/>
                            </p:stCondLst>
                            <p:childTnLst>
                              <p:par>
                                <p:cTn id="1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13385 0.30463 " pathEditMode="relative" rAng="0" ptsTypes="AA">
                                      <p:cBhvr>
                                        <p:cTn id="160" dur="3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152"/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3000" fill="hold"/>
                                        <p:tgtEl>
                                          <p:spTgt spid="924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9500"/>
                            </p:stCondLst>
                            <p:childTnLst>
                              <p:par>
                                <p:cTn id="1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92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72500"/>
                            </p:stCondLst>
                            <p:childTnLst>
                              <p:par>
                                <p:cTn id="1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35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74000"/>
                            </p:stCondLst>
                            <p:childTnLst>
                              <p:par>
                                <p:cTn id="1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</p:childTnLst>
        </p:cTn>
      </p:par>
    </p:tnLst>
    <p:bldLst>
      <p:bldP spid="9226" grpId="0" animBg="1"/>
      <p:bldP spid="9226" grpId="1" animBg="1"/>
      <p:bldP spid="9226" grpId="2" animBg="1"/>
      <p:bldP spid="9225" grpId="0" animBg="1"/>
      <p:bldP spid="9225" grpId="1" animBg="1"/>
      <p:bldP spid="9225" grpId="2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50</Words>
  <Application>Microsoft Office PowerPoint</Application>
  <PresentationFormat>Экран (4:3)</PresentationFormat>
  <Paragraphs>3</Paragraphs>
  <Slides>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Arial</vt:lpstr>
      <vt:lpstr>Оформление по умолчанию</vt:lpstr>
      <vt:lpstr>Презентация PowerPoint</vt:lpstr>
      <vt:lpstr>Уважаемые родители перед вами гимнастика для глаз. Основная задача ребенка следить за предметами на картинке. Прослеживает только глазками, голова должна быть прямо. Если предмет моргает, то и ребенок должен в этот момент проморгать глазками. По возможности пожалуйста проконтролируйте ребенка.</vt:lpstr>
      <vt:lpstr>Презентация PowerPoint</vt:lpstr>
    </vt:vector>
  </TitlesOfParts>
  <Company>WareZ Provider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Александр Филипповых</cp:lastModifiedBy>
  <cp:revision>52</cp:revision>
  <dcterms:created xsi:type="dcterms:W3CDTF">2009-02-23T12:31:33Z</dcterms:created>
  <dcterms:modified xsi:type="dcterms:W3CDTF">2022-02-20T13:24:09Z</dcterms:modified>
</cp:coreProperties>
</file>