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7" r:id="rId2"/>
    <p:sldId id="319" r:id="rId3"/>
    <p:sldId id="395" r:id="rId4"/>
    <p:sldId id="397" r:id="rId5"/>
    <p:sldId id="398" r:id="rId6"/>
    <p:sldId id="417" r:id="rId7"/>
    <p:sldId id="418" r:id="rId8"/>
    <p:sldId id="419" r:id="rId9"/>
    <p:sldId id="420" r:id="rId10"/>
    <p:sldId id="422" r:id="rId11"/>
    <p:sldId id="423" r:id="rId12"/>
    <p:sldId id="424" r:id="rId13"/>
    <p:sldId id="425" r:id="rId14"/>
    <p:sldId id="42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00FF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FF"/>
    <a:srgbClr val="7000BC"/>
    <a:srgbClr val="7030A0"/>
    <a:srgbClr val="52008A"/>
    <a:srgbClr val="5D2884"/>
    <a:srgbClr val="6600FF"/>
    <a:srgbClr val="FFFFCC"/>
    <a:srgbClr val="FDEADB"/>
    <a:srgbClr val="F2E5FF"/>
    <a:srgbClr val="E8D1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94676" autoAdjust="0"/>
  </p:normalViewPr>
  <p:slideViewPr>
    <p:cSldViewPr>
      <p:cViewPr>
        <p:scale>
          <a:sx n="84" d="100"/>
          <a:sy n="84" d="100"/>
        </p:scale>
        <p:origin x="-73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63BEF-93B8-46E2-9E17-1E082CCA5161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637E2-DC3F-4D12-BC14-6992AC1D16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9168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9413D5-C178-4D2A-87C4-B25D6DF7E349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32C04-C30A-4CC7-ACC3-8D07A76C134E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1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" Target="slide2.xml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slide" Target="slide2.xml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slide" Target="slide2.xml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1.jpeg"/><Relationship Id="rId7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1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16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20688"/>
            <a:ext cx="68810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ДИДАКТИЧЕСКАЯ ИГРА </a:t>
            </a:r>
          </a:p>
          <a:p>
            <a:pPr algn="ctr"/>
            <a:r>
              <a:rPr lang="ru-RU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«ЧЕТВЕРТЫЙ ЛИШНИЙ»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Платье `Лола`, Веселый малыш LBX.RU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9552" y="1484783"/>
            <a:ext cx="2448272" cy="335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724128" y="3645024"/>
            <a:ext cx="2642196" cy="2455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Летние джинсовые капри для мальчика Disky (голубые), 328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687750" y="3393989"/>
            <a:ext cx="2773300" cy="277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Подлинная Miffy зимы младенца хлопка мягкой обуви хлопок обувь детская обувь обувь малыша мягким дном поставок хлопка теплые сап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55976" y="520780"/>
            <a:ext cx="3168352" cy="2640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193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Детский Обувь :: lowcostgood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15988" y="3501008"/>
            <a:ext cx="241585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Кроссовки adidas купить 561242 вмоскве артикул ИНТЕРНЕТ МАГАЗИН ОБУВИ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84168" y="2915479"/>
            <a:ext cx="2304256" cy="281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женские туфли на сплошной подошве CS127320277 из Китая за 525 руб.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915816" y="1448780"/>
            <a:ext cx="316835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Куртка Рейма Для Девочки :: primemall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71599" y="404664"/>
            <a:ext cx="2760241" cy="276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867310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28196" y="404664"/>
            <a:ext cx="25249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66FF"/>
                </a:solidFill>
                <a:latin typeface="Arial" charset="0"/>
              </a:rPr>
              <a:t>Мебель</a:t>
            </a:r>
            <a:endParaRPr lang="ru-RU" sz="4800" b="1" dirty="0"/>
          </a:p>
        </p:txBody>
      </p:sp>
      <p:pic>
        <p:nvPicPr>
          <p:cNvPr id="10242" name="Picture 2" descr="Миссия &quot;Фотошоп&quot; Клипарты и скрап наборы: Клипарт PNG - Диваны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449832" y="4499941"/>
            <a:ext cx="3641037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Редактируемые Векторные Винтажные Деревянные Стол На Желтом Фоне клипарты - ClipartLogo.com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812638" y="1235661"/>
            <a:ext cx="3019566" cy="235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Миссия &quot;Фотошоп&quot; Клипарты и скрап наборы: Клипарт - Мебель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1944216" cy="233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Тарелки на белом фоне (фотография) - PressFoto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36250" y="1892849"/>
            <a:ext cx="3176262" cy="211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img0.liveinternet.ru/images/attach/c/4/82/417/82417638_kar_8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9552" y="4005064"/>
            <a:ext cx="2162211" cy="22230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332661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Шкафы : Шкаф 4-х дверный Dogtas MISS MS-100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00055" y="2780928"/>
            <a:ext cx="28575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Кастрюля эмалированная. Кастрюли, сотейники: , MAESTRO - артикул: 2301626. Купить с доставкой по Киеву и Украине - Clasn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133955" y="500060"/>
            <a:ext cx="3041157" cy="228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Посуда для приготовления пищи купить оптом и в розницу в интернет магазине в Санкт-Петербурге, продажа с доставкой РФ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43612" y="3789040"/>
            <a:ext cx="223224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Кружка Butterfly Черный рисунок на белом фоне 290 мл в Екатеринбурге - купить Кружка Butterfly Черный рисунок на белом фоне 29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71800" y="1418804"/>
            <a:ext cx="2160240" cy="206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img-fotki.yandex.ru/get/4414/119528728.cb4/0_a0e69_a464749a_XL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452320" y="3356992"/>
            <a:ext cx="1521645" cy="32576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956845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70347">
            <a:off x="2659276" y="2073750"/>
            <a:ext cx="409580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7200" b="1" i="1" dirty="0" smtClean="0">
                <a:solidFill>
                  <a:srgbClr val="FF0000"/>
                </a:solidFill>
              </a:rPr>
              <a:t>Молодец!</a:t>
            </a:r>
            <a:endParaRPr lang="ru-RU" sz="7200" b="1" i="1" dirty="0">
              <a:solidFill>
                <a:srgbClr val="FF0000"/>
              </a:solidFill>
            </a:endParaRPr>
          </a:p>
        </p:txBody>
      </p:sp>
      <p:pic>
        <p:nvPicPr>
          <p:cNvPr id="4" name="Picture 2" descr="http://img-fotki.yandex.ru/get/4709/119528728.cb5/0_a0eb5_1cab041d_XL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22756" y="4293096"/>
            <a:ext cx="2175483" cy="2348880"/>
          </a:xfrm>
          <a:prstGeom prst="rect">
            <a:avLst/>
          </a:prstGeom>
          <a:noFill/>
        </p:spPr>
      </p:pic>
      <p:pic>
        <p:nvPicPr>
          <p:cNvPr id="5" name="Picture 4" descr="http://img-fotki.yandex.ru/get/4414/119528728.cb4/0_a0e69_a464749a_XL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3528" y="541796"/>
            <a:ext cx="1917181" cy="4104456"/>
          </a:xfrm>
          <a:prstGeom prst="rect">
            <a:avLst/>
          </a:prstGeom>
          <a:noFill/>
        </p:spPr>
      </p:pic>
      <p:pic>
        <p:nvPicPr>
          <p:cNvPr id="6" name="Picture 2" descr="http://img0.liveinternet.ru/images/attach/c/4/82/417/82417638_kar_8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52428" y="3993480"/>
            <a:ext cx="2162211" cy="2223069"/>
          </a:xfrm>
          <a:prstGeom prst="rect">
            <a:avLst/>
          </a:prstGeom>
          <a:noFill/>
        </p:spPr>
      </p:pic>
      <p:pic>
        <p:nvPicPr>
          <p:cNvPr id="7" name="Picture 5" descr="http://stat16.privet.ru/lr/0d26274af501f4e51923a6ed5e65910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516216" y="476672"/>
            <a:ext cx="2126666" cy="26369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378599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http://dk-met.wmsite.ru/_mod_files/ce_images/igra/0_a0e95_af6e9a2c_xl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092280" y="4365104"/>
            <a:ext cx="1868309" cy="2276872"/>
          </a:xfrm>
          <a:prstGeom prst="rect">
            <a:avLst/>
          </a:prstGeom>
          <a:noFill/>
        </p:spPr>
      </p:pic>
      <p:pic>
        <p:nvPicPr>
          <p:cNvPr id="21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15787" y="476672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" charset="0"/>
              </a:rPr>
              <a:t>Цель:</a:t>
            </a:r>
            <a:r>
              <a:rPr lang="ru-RU" sz="32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ru-RU" sz="2400" dirty="0" smtClean="0">
                <a:latin typeface="Arial" charset="0"/>
              </a:rPr>
              <a:t>закрепить </a:t>
            </a:r>
            <a:r>
              <a:rPr lang="ru-RU" sz="2400" dirty="0">
                <a:latin typeface="Arial" charset="0"/>
              </a:rPr>
              <a:t>умение находить лишний предмет и объяснить, почему он лишний.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2361947"/>
            <a:ext cx="874924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buFontTx/>
              <a:buAutoNum type="arabicPeriod"/>
            </a:pPr>
            <a:r>
              <a:rPr lang="ru-RU" sz="2800" dirty="0" smtClean="0">
                <a:latin typeface="Arial" charset="0"/>
              </a:rPr>
              <a:t>Посмотреть внимательно на картинки</a:t>
            </a:r>
          </a:p>
          <a:p>
            <a:pPr marL="609600" indent="-609600">
              <a:buFontTx/>
              <a:buAutoNum type="arabicPeriod"/>
            </a:pPr>
            <a:r>
              <a:rPr lang="ru-RU" sz="2800" dirty="0" smtClean="0">
                <a:latin typeface="Arial" charset="0"/>
              </a:rPr>
              <a:t>Найти лишний предмет, назвать его, объяснить свой выбор.</a:t>
            </a:r>
            <a:endParaRPr lang="ru-RU" sz="2800" dirty="0">
              <a:latin typeface="Arial" charset="0"/>
            </a:endParaRPr>
          </a:p>
          <a:p>
            <a:pPr marL="609600" indent="-609600">
              <a:buFontTx/>
              <a:buAutoNum type="arabicPeriod"/>
            </a:pPr>
            <a:r>
              <a:rPr lang="ru-RU" sz="2800" dirty="0" smtClean="0">
                <a:latin typeface="Arial" charset="0"/>
              </a:rPr>
              <a:t>Нажать на левую кнопку мыши и посмотреть правильный ответ. Лишняя картинка исчезнет. </a:t>
            </a:r>
            <a:endParaRPr lang="ru-RU" dirty="0">
              <a:latin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5787" y="1556792"/>
            <a:ext cx="79566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FF0000"/>
                </a:solidFill>
              </a:rPr>
              <a:t>Алгоритм выполнения для ребенка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img-fotki.yandex.ru/get/4414/119528728.cb4/0_a0e69_a464749a_XL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26819" y="2492896"/>
            <a:ext cx="1917181" cy="410445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51520" y="1628800"/>
            <a:ext cx="75608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6000" b="1" i="1" dirty="0">
                <a:latin typeface="Arial" charset="0"/>
              </a:rPr>
              <a:t>Что </a:t>
            </a:r>
            <a:r>
              <a:rPr lang="ru-RU" sz="6000" b="1" i="1" dirty="0" smtClean="0">
                <a:latin typeface="Arial" charset="0"/>
              </a:rPr>
              <a:t>лишнее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6000" b="1" i="1" dirty="0" smtClean="0">
                <a:latin typeface="Arial" charset="0"/>
              </a:rPr>
              <a:t> </a:t>
            </a:r>
            <a:r>
              <a:rPr lang="ru-RU" sz="6000" b="1" i="1" dirty="0">
                <a:latin typeface="Arial" charset="0"/>
              </a:rPr>
              <a:t>и </a:t>
            </a:r>
            <a:endParaRPr lang="ru-RU" sz="6000" b="1" i="1" dirty="0" smtClean="0">
              <a:latin typeface="Arial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6000" b="1" i="1" dirty="0" smtClean="0">
                <a:latin typeface="Arial" charset="0"/>
              </a:rPr>
              <a:t>почему</a:t>
            </a:r>
            <a:r>
              <a:rPr lang="ru-RU" sz="6000" b="1" i="1" dirty="0">
                <a:latin typeface="Arial" charset="0"/>
              </a:rPr>
              <a:t>?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4709/119528728.cb5/0_a0eb5_1cab041d_XL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9512" y="5013929"/>
            <a:ext cx="1707940" cy="1844071"/>
          </a:xfrm>
          <a:prstGeom prst="rect">
            <a:avLst/>
          </a:prstGeom>
          <a:noFill/>
        </p:spPr>
      </p:pic>
      <p:pic>
        <p:nvPicPr>
          <p:cNvPr id="2050" name="Picture 2" descr="I LOVE FRUIT ВКонтакте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331640" y="1196752"/>
            <a:ext cx="2160240" cy="216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ataLife Engine Версия для печати Нереальные фрукты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5292080" y="478231"/>
            <a:ext cx="2884516" cy="216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Поставки овощей из стран ЕС в Россию возобновятся - подписано соглашение - Аргументы.ру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60032" y="3068960"/>
            <a:ext cx="2248854" cy="221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Интернет-магазин доставки Азык-тулек.РФ - купить продукты и доставка продуктов питания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619672" y="3417845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0.liveinternet.ru/images/attach/c/4/82/417/82417638_kar_8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108520" y="4931069"/>
            <a:ext cx="1874180" cy="1926931"/>
          </a:xfrm>
          <a:prstGeom prst="rect">
            <a:avLst/>
          </a:prstGeom>
          <a:noFill/>
        </p:spPr>
      </p:pic>
      <p:pic>
        <p:nvPicPr>
          <p:cNvPr id="1028" name="Picture 4" descr="Апельсины /56/ Zakaz Fruktov интернет магазин свежих фруктов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63688" y="3356992"/>
            <a:ext cx="2546384" cy="190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APRIK.RU Картинки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76056" y="2924944"/>
            <a:ext cx="2736304" cy="205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urtMIND: Sexiest Fruits (For Life &amp; Love)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5536" y="1235661"/>
            <a:ext cx="2898937" cy="1929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10 блюд из капусты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75287" y="322592"/>
            <a:ext cx="3199552" cy="234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http://stat16.privet.ru/lr/0d26274af501f4e51923a6ed5e65910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76256" y="4509120"/>
            <a:ext cx="1694618" cy="2101204"/>
          </a:xfrm>
          <a:prstGeom prst="rect">
            <a:avLst/>
          </a:prstGeom>
          <a:noFill/>
        </p:spPr>
      </p:pic>
      <p:pic>
        <p:nvPicPr>
          <p:cNvPr id="3074" name="Picture 2" descr="Stock Photo - Fruits Фрукты, ягоды &quot; ALLDAY - народный сайт о дизайне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3529" y="1124744"/>
            <a:ext cx="283717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ак сделать самой лосьон для кожи лица?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525120" y="540321"/>
            <a:ext cx="288032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Смородина as a gift (Санкт-Петербург). Wishers. DaruDar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-1"/>
          <a:stretch/>
        </p:blipFill>
        <p:spPr bwMode="auto">
          <a:xfrm>
            <a:off x="3904940" y="3356991"/>
            <a:ext cx="2831493" cy="201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Съедобные грибы - растровый клипарт &quot; NIFIGA-SEBE.RU - фотографии, клипарты, вектор, картинки и шаблоны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426710" y="3789040"/>
            <a:ext cx="2047418" cy="236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не дорого Грибы - большая коллекция стоковых изображений &quot; ALLDAY - народный сайт о дизайне вкусно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868144" y="620688"/>
            <a:ext cx="2592288" cy="228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Съедобные грибы - растровый клипарт &quot; NIFIGA-SEBE.RU - фотографии, клипарты, вектор, картинки и шаблоны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59633" y="3142334"/>
            <a:ext cx="1656184" cy="239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Кулинари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809592" y="3984049"/>
            <a:ext cx="3158924" cy="2369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Wikita, The Tablet Optimized Encyclopedia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924579" y="844660"/>
            <a:ext cx="2054914" cy="301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img-fotki.yandex.ru/get/4709/119528728.cb5/0_a0eb5_1cab041d_XL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68517" y="4858434"/>
            <a:ext cx="1851956" cy="19995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015838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и, животные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950228" y="3430056"/>
            <a:ext cx="2735301" cy="287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Гольштейн корова, 5 лет, стоя перед белым фоном Фотография, …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73291" y="1126740"/>
            <a:ext cx="3178512" cy="218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Свинья на белом фоне - Стоковое фото Eric Isselée #1086553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5536" y="1291162"/>
            <a:ext cx="3024336" cy="237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слон 3 - Марина Михайловна Якимова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840212" y="3430056"/>
            <a:ext cx="3110200" cy="233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img0.liveinternet.ru/images/attach/c/4/82/417/82417638_kar_8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9512" y="5154187"/>
            <a:ext cx="1657170" cy="17038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594152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merano изображений, стоковых фотографий и иллюстраций Bigs…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611561" y="1268760"/>
            <a:ext cx="2520279" cy="2452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Фото животных. Без фона (обтравленные). :: NoNaM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63888" y="842810"/>
            <a:ext cx="3333185" cy="2769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Рисованные лесные звери - клипарт на прозрачном фоне &quot; Выпускные фотокниги, детские портреты, свадебные фотоальбомы, фотопланшет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267744" y="3429000"/>
            <a:ext cx="2031411" cy="2816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Животный мир, На белом фоне, 2680, , basik.ru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652120" y="3068960"/>
            <a:ext cx="2561573" cy="297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http://stat16.privet.ru/lr/0d26274af501f4e51923a6ed5e659105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9512" y="5340160"/>
            <a:ext cx="1224136" cy="15178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077073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95373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1849</TotalTime>
  <Words>69</Words>
  <Application>Microsoft Office PowerPoint</Application>
  <PresentationFormat>Экран (4:3)</PresentationFormat>
  <Paragraphs>19</Paragraphs>
  <Slides>14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Инна</dc:creator>
  <cp:lastModifiedBy>Алла</cp:lastModifiedBy>
  <cp:revision>36</cp:revision>
  <dcterms:created xsi:type="dcterms:W3CDTF">2014-01-06T16:00:12Z</dcterms:created>
  <dcterms:modified xsi:type="dcterms:W3CDTF">2020-04-13T10:41:56Z</dcterms:modified>
</cp:coreProperties>
</file>