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2C27B-4F22-4AF8-AC8B-34F16C5BBBA6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FF6F8-E7B9-4CDE-A9A9-A683E581DD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17A-7942-4F46-8D74-E30B8EF39562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DD0C-4356-46D9-ABDC-FAD1DDA4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17A-7942-4F46-8D74-E30B8EF39562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DD0C-4356-46D9-ABDC-FAD1DDA4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17A-7942-4F46-8D74-E30B8EF39562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DD0C-4356-46D9-ABDC-FAD1DDA4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17A-7942-4F46-8D74-E30B8EF39562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DD0C-4356-46D9-ABDC-FAD1DDA4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17A-7942-4F46-8D74-E30B8EF39562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DD0C-4356-46D9-ABDC-FAD1DDA4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17A-7942-4F46-8D74-E30B8EF39562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DD0C-4356-46D9-ABDC-FAD1DDA4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17A-7942-4F46-8D74-E30B8EF39562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DD0C-4356-46D9-ABDC-FAD1DDA4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17A-7942-4F46-8D74-E30B8EF39562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DD0C-4356-46D9-ABDC-FAD1DDA4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17A-7942-4F46-8D74-E30B8EF39562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DD0C-4356-46D9-ABDC-FAD1DDA4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17A-7942-4F46-8D74-E30B8EF39562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DD0C-4356-46D9-ABDC-FAD1DDA4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717A-7942-4F46-8D74-E30B8EF39562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DD0C-4356-46D9-ABDC-FAD1DDA4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2717A-7942-4F46-8D74-E30B8EF39562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DD0C-4356-46D9-ABDC-FAD1DDA41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kurspresent.ru/assets/images/resources/598/69b90ed4e4087e02faaaccf33a843df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785794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 Вот и стали мы на год взрослее»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5214950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МДОУ «Детский сад №65»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Вторая младшая группа №4 «Непоседы»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285992"/>
            <a:ext cx="4071966" cy="292895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642918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Навыки самообслуживания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357298"/>
            <a:ext cx="3571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снимать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обувь и верхнюю одежду, приходя домой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улицы;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уверенно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одеваться,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некоторые даже могут различать правую и левую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ногу,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переднюю и заднюю сторону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одежде;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свои вещи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ими пользоваться,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висит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полотенце;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складывать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шкаф вещи;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071678"/>
            <a:ext cx="38576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убирать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собой игрушки, расставляет их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местам;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 и аккуратно есть ложкой;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назначению носовой платок,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вытирать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испачканное лицо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салфеткой;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мыть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руки перед едой, вытирая 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полотенцем;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замечать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непорядок в своем внешнем облике и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одежде;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своевременно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пользоваться туалетом.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857232"/>
            <a:ext cx="75009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три года ребенок должен уметь следующее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понимать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простые причинно-следственные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связи;</a:t>
            </a:r>
          </a:p>
          <a:p>
            <a:pPr algn="just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проявлять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первые навыки планирования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действий;</a:t>
            </a:r>
          </a:p>
          <a:p>
            <a:pPr algn="just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сравнивать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предметы по величине, форме,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цвету;</a:t>
            </a:r>
          </a:p>
          <a:p>
            <a:pPr algn="just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складывать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простые пазлы из четырех крупных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частей;</a:t>
            </a:r>
          </a:p>
          <a:p>
            <a:pPr algn="just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цвета и уметь 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назвать;</a:t>
            </a:r>
          </a:p>
          <a:p>
            <a:pPr algn="just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названия окружающих предметов (посуды, мебели, продуктов),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животных;</a:t>
            </a:r>
          </a:p>
          <a:p>
            <a:pPr algn="just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названия основных геометрических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фигур.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857232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«Мы стали такие большие»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s://sun9-42.userapi.com/impg/qXoPKQO6TpfGH6f35EWG4QdcyRNKlY6hjcxU3Q/U7CYXSfPRgA.jpg?size=1280x960&amp;quality=96&amp;sign=7615a41bb6f19be61b96eb891ad684de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428736"/>
            <a:ext cx="6357982" cy="4768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488" y="85723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Режим дня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500174"/>
            <a:ext cx="70723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Большое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значение для сохранения здоровья детей имеет соблюдение режима дня в целом. Организация четкого режима является одним из условий нормального развития ребенка. В четком режиме нуждаются дети любого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Однако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при составлении режима дня необходимо учитывать не только возраст ребенка, но и его индивидуальные особенности. Необходимо точно установить время сна, утреннего подъема, приема пищи, пребывания на свежем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воздухе.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соблюдении режима дня центральная нервная система вырабатывает полезные привычки, которые значительно облегчают переход от одного вида деятельности к другому.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00042"/>
            <a:ext cx="3857652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00042"/>
            <a:ext cx="3714744" cy="2928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357562"/>
            <a:ext cx="3929090" cy="3050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357562"/>
            <a:ext cx="3929026" cy="3107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642918"/>
            <a:ext cx="3673954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642918"/>
            <a:ext cx="3809996" cy="2857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571876"/>
            <a:ext cx="3809995" cy="2857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500438"/>
            <a:ext cx="3857588" cy="2893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857232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 воспитания развития на год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000240"/>
            <a:ext cx="7072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Укрепление здоровья, приобщение к здоровому образу жизни;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Воспитание культуры общения, эмоциональной отзывчивости;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Развитие эстетических чувств детей, творческих способностей, эмоционально-ценностных ориентация;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познавательной активности, познавательных интересов, интеллектуальных способностей детей, самостоятельности и инициативы.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9144000" cy="1410178"/>
          </a:xfrm>
          <a:prstGeom prst="rect">
            <a:avLst/>
          </a:prstGeom>
        </p:spPr>
      </p:pic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2714620"/>
            <a:ext cx="4857784" cy="349419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279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натали</cp:lastModifiedBy>
  <cp:revision>2</cp:revision>
  <dcterms:created xsi:type="dcterms:W3CDTF">2021-10-03T15:51:36Z</dcterms:created>
  <dcterms:modified xsi:type="dcterms:W3CDTF">2021-10-03T19:05:15Z</dcterms:modified>
</cp:coreProperties>
</file>